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2" r:id="rId2"/>
    <p:sldId id="273" r:id="rId3"/>
    <p:sldId id="274" r:id="rId4"/>
    <p:sldId id="275" r:id="rId5"/>
    <p:sldId id="276" r:id="rId6"/>
    <p:sldId id="27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3" autoAdjust="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A9727-BC2F-4B02-9BE1-C83229EF8B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4EF6D-C0AE-4E4E-A1B5-28398F1E0C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28252-08C9-4EC1-81A6-3FEBAD45FD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26CE5-EB8C-4D51-A255-4ECAB1C002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C29B7-4A3E-4EF6-AA65-7CF76570DE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E6C18-4C0C-4091-BD4B-2943C4BAF88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BB42A-6814-4965-A78E-A72A5AADD57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EE94-A88A-4876-8394-168010C8B1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DC878-8816-4EB8-8721-D6DA5A343F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82576-3219-4615-9F29-53CF63140C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1F44E-A70F-404C-828A-FEC412EA18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333CC">
                <a:alpha val="59999"/>
              </a:srgbClr>
            </a:gs>
            <a:gs pos="64999">
              <a:srgbClr val="F0EBD5">
                <a:alpha val="85999"/>
              </a:srgbClr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  <a:endParaRPr lang="zh-TW" altLang="zh-TW" smtClean="0"/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zh-TW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6A7D72-01CD-42A1-8F6B-CC31FC0FC4B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371600"/>
            <a:ext cx="9144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TW" altLang="en-US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將你最好的獻於主, 獻你年輕的力量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將你純潔熱情心靈, 忠心為真理打仗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主耶穌已作你榜樣, 勇敢堅定不懼怕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你要忠心敬虔愛主, 將最好奉獻於</a:t>
            </a:r>
            <a:r>
              <a:rPr lang="zh-TW" alt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祂</a:t>
            </a:r>
            <a:endParaRPr lang="en-US" altLang="zh-TW" sz="4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your best to the Master;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the strength of your youth.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Throw your soul’s fresh, glowing ardor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 the battle for truth. Jesus has set the example,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Dauntless was He, young and brave.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Him your loyal devotion;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Him the best that you have.</a:t>
            </a:r>
            <a:endParaRPr lang="zh-TW" altLang="en-US" sz="43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152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altLang="zh-TW" sz="2400" b="1" kern="0">
                <a:solidFill>
                  <a:srgbClr val="FFFF00"/>
                </a:solidFill>
                <a:latin typeface="華康中楷體" charset="-120"/>
                <a:ea typeface="DFKai-SB" pitchFamily="65" charset="-120"/>
                <a:cs typeface="+mj-cs"/>
              </a:rPr>
              <a:t>S292      </a:t>
            </a:r>
            <a:r>
              <a:rPr kumimoji="1" lang="zh-TW" altLang="en-US" sz="6000" b="1" kern="0">
                <a:solidFill>
                  <a:srgbClr val="FFFF00"/>
                </a:solidFill>
                <a:latin typeface="華康中楷體" charset="-120"/>
                <a:ea typeface="DFKai-SB" pitchFamily="65" charset="-120"/>
                <a:cs typeface="+mj-cs"/>
              </a:rPr>
              <a:t>將你最好的獻於主</a:t>
            </a:r>
            <a:r>
              <a:rPr kumimoji="1" lang="zh-TW" altLang="en-US" sz="2400" b="1" kern="0">
                <a:solidFill>
                  <a:srgbClr val="FFFF00"/>
                </a:solidFill>
                <a:latin typeface="華康中楷體" charset="-120"/>
                <a:ea typeface="DFKai-SB" pitchFamily="65" charset="-120"/>
                <a:cs typeface="+mj-cs"/>
              </a:rPr>
              <a:t>         1/3</a:t>
            </a:r>
            <a:endParaRPr kumimoji="1" lang="zh-TW" altLang="en-US" sz="4400" b="1" kern="0" dirty="0">
              <a:solidFill>
                <a:srgbClr val="FFFF00"/>
              </a:solidFill>
              <a:latin typeface="華康中楷體" charset="-120"/>
              <a:ea typeface="華康中楷體" charset="-120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S292      </a:t>
            </a:r>
            <a:r>
              <a:rPr lang="zh-TW" altLang="en-US" sz="60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將你最好的獻於主</a:t>
            </a:r>
            <a:endParaRPr lang="zh-TW" altLang="en-US" b="1" smtClean="0">
              <a:solidFill>
                <a:srgbClr val="FFFF00"/>
              </a:solidFill>
              <a:latin typeface="華康中楷體"/>
              <a:ea typeface="華康中楷體"/>
              <a:cs typeface="華康中楷體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sz="43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Refrain: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將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你最好的獻於主, 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獻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你年輕的力量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穿上救恩全副軍裝, 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忠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心為真理打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仗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your best to the Master;</a:t>
            </a:r>
            <a:b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the strength of your youth.</a:t>
            </a:r>
            <a:b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Clad in salvation’s full armor,</a:t>
            </a:r>
            <a:b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 in the battle for truth.</a:t>
            </a:r>
            <a:r>
              <a:rPr lang="zh-TW" altLang="en-US" sz="4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楷體" charset="-120"/>
                <a:ea typeface="華康中楷體" charset="-120"/>
              </a:rPr>
              <a:t>   </a:t>
            </a:r>
            <a:endParaRPr lang="zh-TW" altLang="en-US" sz="43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371600"/>
            <a:ext cx="9144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TW" altLang="en-US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將你最好的獻於主, 主在你心居首位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主在事業上居首位, 完全奉獻不收回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樂意施捨必得賞賜, 因神將愛子賜下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你要向主感恩事奉, 將最好奉獻於</a:t>
            </a:r>
            <a:r>
              <a:rPr lang="zh-TW" alt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祂</a:t>
            </a:r>
            <a:endParaRPr lang="en-US" altLang="zh-TW" sz="4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華康中楷體" charset="-12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your best to the Master;</a:t>
            </a:r>
            <a:b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Him first place in your heart.</a:t>
            </a:r>
            <a:b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Him first place in your service;</a:t>
            </a:r>
            <a:b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Consecrate every part.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Give, and to you will be given;</a:t>
            </a:r>
            <a:b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His beloved Son gave. Gratefully seeking to serve Him,</a:t>
            </a:r>
            <a:b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Him the best that you have.</a:t>
            </a:r>
            <a:endParaRPr lang="zh-TW" alt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S292      </a:t>
            </a:r>
            <a:r>
              <a:rPr lang="zh-TW" altLang="en-US" sz="60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將你最好的獻於主</a:t>
            </a:r>
            <a:r>
              <a:rPr lang="zh-TW" altLang="en-US" sz="24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         </a:t>
            </a:r>
            <a:r>
              <a:rPr lang="en-US" altLang="zh-TW" sz="24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2</a:t>
            </a:r>
            <a:r>
              <a:rPr lang="zh-TW" altLang="en-US" sz="24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/3</a:t>
            </a:r>
            <a:endParaRPr lang="zh-TW" altLang="en-US" b="1" smtClean="0">
              <a:solidFill>
                <a:srgbClr val="FFFF00"/>
              </a:solidFill>
              <a:latin typeface="華康中楷體"/>
              <a:ea typeface="華康中楷體"/>
              <a:cs typeface="華康中楷體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S292      </a:t>
            </a:r>
            <a:r>
              <a:rPr lang="zh-TW" altLang="en-US" sz="60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將你最好的獻於主</a:t>
            </a:r>
            <a:endParaRPr lang="zh-TW" altLang="en-US" b="1" smtClean="0">
              <a:solidFill>
                <a:srgbClr val="FFFF00"/>
              </a:solidFill>
              <a:latin typeface="華康中楷體"/>
              <a:ea typeface="華康中楷體"/>
              <a:cs typeface="華康中楷體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sz="43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Refrain: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將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你最好的獻於主, 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獻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你年輕的力量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穿上救恩全副軍裝, 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忠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心為真理打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仗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your best to the Master;</a:t>
            </a:r>
            <a:b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the strength of your youth.</a:t>
            </a:r>
            <a:b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Clad in salvation’s full armor,</a:t>
            </a:r>
            <a:b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 in the battle for truth.</a:t>
            </a:r>
            <a:r>
              <a:rPr lang="zh-TW" altLang="en-US" sz="4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楷體" charset="-120"/>
                <a:ea typeface="華康中楷體" charset="-120"/>
              </a:rPr>
              <a:t>   </a:t>
            </a:r>
            <a:endParaRPr lang="zh-TW" altLang="en-US" sz="43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144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TW" altLang="en-US" sz="43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將你最好的獻於主, 主愛偉大無可比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43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祂將自己做你贖價, 天上榮耀賞賜你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43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祂捨生命毫無怨言, 救你脫罪把血灑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zh-TW" altLang="en-US" sz="43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你要熱心敬虔愛主, 將最好奉獻於祂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zh-TW" altLang="en-US" sz="43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楷體" charset="-120"/>
                <a:ea typeface="華康中楷體" charset="-120"/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your best to the Master;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Naught else is worthy His love.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gave Himself for your ransom,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Gave up His glory above.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Laid down His life without murmur,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from sin’s ruin to save.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Him your heart’s adoration;</a:t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Him the best that you have.</a:t>
            </a:r>
            <a:endParaRPr lang="en-US" sz="48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-152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1" lang="en-US" altLang="zh-TW" sz="2400" b="1" kern="0" dirty="0">
                <a:solidFill>
                  <a:srgbClr val="FFFF00"/>
                </a:solidFill>
                <a:latin typeface="華康中楷體" charset="-120"/>
                <a:ea typeface="DFKai-SB" pitchFamily="65" charset="-120"/>
                <a:cs typeface="+mj-cs"/>
              </a:rPr>
              <a:t>S292      </a:t>
            </a:r>
            <a:r>
              <a:rPr kumimoji="1" lang="zh-TW" altLang="en-US" sz="6000" b="1" kern="0" dirty="0">
                <a:solidFill>
                  <a:srgbClr val="FFFF00"/>
                </a:solidFill>
                <a:latin typeface="華康中楷體" charset="-120"/>
                <a:ea typeface="DFKai-SB" pitchFamily="65" charset="-120"/>
                <a:cs typeface="+mj-cs"/>
              </a:rPr>
              <a:t>將你最好的獻於主</a:t>
            </a:r>
            <a:r>
              <a:rPr kumimoji="1" lang="zh-TW" altLang="en-US" sz="2400" b="1" kern="0" dirty="0">
                <a:solidFill>
                  <a:srgbClr val="FFFF00"/>
                </a:solidFill>
                <a:latin typeface="華康中楷體" charset="-120"/>
                <a:ea typeface="DFKai-SB" pitchFamily="65" charset="-120"/>
                <a:cs typeface="+mj-cs"/>
              </a:rPr>
              <a:t>         </a:t>
            </a:r>
            <a:r>
              <a:rPr kumimoji="1" lang="en-US" altLang="zh-TW" sz="2400" b="1" kern="0" dirty="0">
                <a:solidFill>
                  <a:srgbClr val="FFFF00"/>
                </a:solidFill>
                <a:latin typeface="華康中楷體" charset="-120"/>
                <a:ea typeface="DFKai-SB" pitchFamily="65" charset="-120"/>
                <a:cs typeface="+mj-cs"/>
              </a:rPr>
              <a:t>3</a:t>
            </a:r>
            <a:r>
              <a:rPr kumimoji="1" lang="zh-TW" altLang="en-US" sz="2400" b="1" kern="0" dirty="0">
                <a:solidFill>
                  <a:srgbClr val="FFFF00"/>
                </a:solidFill>
                <a:latin typeface="華康中楷體" charset="-120"/>
                <a:ea typeface="DFKai-SB" pitchFamily="65" charset="-120"/>
                <a:cs typeface="+mj-cs"/>
              </a:rPr>
              <a:t>/3</a:t>
            </a:r>
            <a:endParaRPr kumimoji="1" lang="zh-TW" altLang="en-US" sz="4400" b="1" kern="0" dirty="0">
              <a:solidFill>
                <a:srgbClr val="FFFF00"/>
              </a:solidFill>
              <a:latin typeface="華康中楷體" charset="-120"/>
              <a:ea typeface="華康中楷體" charset="-120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S292      </a:t>
            </a:r>
            <a:r>
              <a:rPr lang="zh-TW" altLang="en-US" sz="6000" b="1" smtClean="0">
                <a:solidFill>
                  <a:srgbClr val="FFFF00"/>
                </a:solidFill>
                <a:latin typeface="華康中楷體"/>
                <a:ea typeface="DFKai-SB" pitchFamily="65" charset="-120"/>
              </a:rPr>
              <a:t>將你最好的獻於主</a:t>
            </a:r>
            <a:endParaRPr lang="zh-TW" altLang="en-US" b="1" smtClean="0">
              <a:solidFill>
                <a:srgbClr val="FFFF00"/>
              </a:solidFill>
              <a:latin typeface="華康中楷體"/>
              <a:ea typeface="華康中楷體"/>
              <a:cs typeface="華康中楷體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TW" sz="43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Refrain: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將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你最好的獻於主, 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獻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你年輕的力量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穿上救恩全副軍裝, 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忠</a:t>
            </a:r>
            <a:r>
              <a:rPr lang="zh-TW" alt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心為真理打</a:t>
            </a:r>
            <a:r>
              <a:rPr lang="zh-TW" alt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全真中黑體" pitchFamily="49" charset="-120"/>
                <a:ea typeface="全真中黑體" pitchFamily="49" charset="-120"/>
              </a:rPr>
              <a:t>仗</a:t>
            </a:r>
            <a:endParaRPr lang="en-US" altLang="zh-TW" sz="5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全真中黑體" pitchFamily="49" charset="-120"/>
              <a:ea typeface="全真中黑體" pitchFamily="49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your best to the Master;</a:t>
            </a:r>
            <a:b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of the strength of your youth.</a:t>
            </a:r>
            <a:b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Clad in salvation’s full armor,</a:t>
            </a:r>
            <a:b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 in the battle for truth.</a:t>
            </a:r>
            <a:r>
              <a:rPr lang="zh-TW" altLang="en-US" sz="4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楷體" charset="-120"/>
                <a:ea typeface="華康中楷體" charset="-120"/>
              </a:rPr>
              <a:t>   </a:t>
            </a:r>
            <a:endParaRPr lang="zh-TW" altLang="en-US" sz="43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空白簡報">
  <a:themeElements>
    <a:clrScheme name="空白簡報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空白簡報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空白簡報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空白簡報 3">
        <a:dk1>
          <a:srgbClr val="000000"/>
        </a:dk1>
        <a:lt1>
          <a:srgbClr val="FFFFCC"/>
        </a:lt1>
        <a:dk2>
          <a:srgbClr val="808000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402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新細明體</vt:lpstr>
      <vt:lpstr>Times New Roman</vt:lpstr>
      <vt:lpstr>Calibri</vt:lpstr>
      <vt:lpstr>全真中黑體</vt:lpstr>
      <vt:lpstr>華康中楷體</vt:lpstr>
      <vt:lpstr>DFKai-SB</vt:lpstr>
      <vt:lpstr>空白簡報</vt:lpstr>
      <vt:lpstr>Slide 1</vt:lpstr>
      <vt:lpstr>S292      將你最好的獻於主</vt:lpstr>
      <vt:lpstr>S292      將你最好的獻於主         2/3</vt:lpstr>
      <vt:lpstr>S292      將你最好的獻於主</vt:lpstr>
      <vt:lpstr>Slide 5</vt:lpstr>
      <vt:lpstr>S292      將你最好的獻於主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保羅的委身</dc:title>
  <dc:creator>Su</dc:creator>
  <cp:lastModifiedBy>Mingyong Huang</cp:lastModifiedBy>
  <cp:revision>13</cp:revision>
  <dcterms:created xsi:type="dcterms:W3CDTF">2010-11-04T02:25:40Z</dcterms:created>
  <dcterms:modified xsi:type="dcterms:W3CDTF">2018-03-26T03:23:44Z</dcterms:modified>
</cp:coreProperties>
</file>